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272" r:id="rId3"/>
    <p:sldId id="271" r:id="rId4"/>
    <p:sldId id="270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8F2C-59C6-40B5-9C38-D83F578EC67D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2860-1E9E-4001-8B64-AF31DD06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4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3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56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97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9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7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4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7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7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2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1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39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45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2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96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4/2/2015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Gabriel no </a:t>
            </a:r>
            <a:r>
              <a:rPr lang="en-US" b="1" dirty="0" err="1" smtClean="0"/>
              <a:t>murió</a:t>
            </a:r>
            <a:r>
              <a:rPr lang="en-US" b="1" dirty="0" smtClean="0"/>
              <a:t>. </a:t>
            </a:r>
            <a:r>
              <a:rPr lang="en-US" b="1" dirty="0" err="1" smtClean="0"/>
              <a:t>tiene</a:t>
            </a:r>
            <a:r>
              <a:rPr lang="en-US" b="1" dirty="0" smtClean="0"/>
              <a:t> 38 </a:t>
            </a:r>
            <a:r>
              <a:rPr lang="en-US" b="1" dirty="0" err="1" smtClean="0"/>
              <a:t>años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287" y="1837765"/>
            <a:ext cx="4834343" cy="331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2758" y="1745639"/>
            <a:ext cx="187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Gabriel </a:t>
            </a:r>
            <a:r>
              <a:rPr lang="en-US" sz="3200" dirty="0" err="1" smtClean="0">
                <a:solidFill>
                  <a:prstClr val="black"/>
                </a:solidFill>
              </a:rPr>
              <a:t>gustar</a:t>
            </a:r>
            <a:r>
              <a:rPr lang="en-US" sz="3200" dirty="0" smtClean="0">
                <a:solidFill>
                  <a:prstClr val="black"/>
                </a:solidFill>
              </a:rPr>
              <a:t> el pastel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1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uno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gabriel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vez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fue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en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un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viaje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por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carretera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con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algunos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de </a:t>
            </a:r>
            <a:r>
              <a:rPr lang="en-US" altLang="en-US" sz="4000" cap="none" dirty="0" err="1">
                <a:solidFill>
                  <a:srgbClr val="FF0000"/>
                </a:solidFill>
                <a:latin typeface="inherit"/>
              </a:rPr>
              <a:t>sus</a:t>
            </a:r>
            <a:r>
              <a:rPr lang="en-US" altLang="en-US" sz="4000" cap="none" dirty="0">
                <a:solidFill>
                  <a:srgbClr val="FF0000"/>
                </a:solidFill>
                <a:latin typeface="inherit"/>
              </a:rPr>
              <a:t> amigos</a:t>
            </a:r>
            <a: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5977" y="2049686"/>
            <a:ext cx="4456530" cy="27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1800" b="1" cap="none" dirty="0" smtClean="0">
                <a:solidFill>
                  <a:srgbClr val="FF0000"/>
                </a:solidFill>
                <a:latin typeface="inherit"/>
              </a:rPr>
              <a:t>Se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estaba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aprobada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por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los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coches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mientras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conducía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por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la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carretera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.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él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disided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no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dejar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que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próximo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paso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de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coches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.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cuando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próximo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coche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se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acercó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él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acelerar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y no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dejó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que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coche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pasar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. a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continuación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, un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lo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sacó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y se los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puso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1800" b="1" cap="none" dirty="0" err="1">
                <a:solidFill>
                  <a:srgbClr val="FF0000"/>
                </a:solidFill>
                <a:latin typeface="inherit"/>
              </a:rPr>
              <a:t>encima</a:t>
            </a:r>
            <a:r>
              <a:rPr lang="en-US" altLang="en-US" sz="1800" b="1" cap="none" dirty="0">
                <a:solidFill>
                  <a:srgbClr val="FF0000"/>
                </a:solidFill>
                <a:latin typeface="inherit"/>
              </a:rPr>
              <a:t> 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30650" y="2524125"/>
            <a:ext cx="39052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cuando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próximo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coche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se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acercó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él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acelerar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y no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dejó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que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coche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cap="none" dirty="0" err="1">
                <a:solidFill>
                  <a:srgbClr val="FF0000"/>
                </a:solidFill>
                <a:latin typeface="inherit"/>
              </a:rPr>
              <a:t>pasar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24892" y="2279650"/>
            <a:ext cx="5002441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000" cap="none" dirty="0" smtClean="0">
                <a:solidFill>
                  <a:srgbClr val="FF0000"/>
                </a:solidFill>
                <a:latin typeface="inherit"/>
              </a:rPr>
              <a:t>a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continuación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, un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lo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sacó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y se los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puso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encima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.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cuando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la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lo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detuvo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gabriel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iba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102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millas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000" cap="none" dirty="0" err="1">
                <a:solidFill>
                  <a:srgbClr val="FF0000"/>
                </a:solidFill>
                <a:latin typeface="inherit"/>
              </a:rPr>
              <a:t>por</a:t>
            </a:r>
            <a:r>
              <a:rPr lang="en-US" altLang="en-US" sz="2000" cap="none" dirty="0">
                <a:solidFill>
                  <a:srgbClr val="FF0000"/>
                </a:solidFill>
                <a:latin typeface="inherit"/>
              </a:rPr>
              <a:t> hora 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4139406" cy="331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86" y="1837765"/>
            <a:ext cx="453633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cuando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se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bajó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de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su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coche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gabriel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jugado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el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tema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policías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2400" cap="none" dirty="0" err="1">
                <a:solidFill>
                  <a:srgbClr val="FF0000"/>
                </a:solidFill>
                <a:latin typeface="inherit"/>
              </a:rPr>
              <a:t>en</a:t>
            </a:r>
            <a:r>
              <a:rPr lang="en-US" altLang="en-US" sz="2400" cap="none" dirty="0">
                <a:solidFill>
                  <a:srgbClr val="FF0000"/>
                </a:solidFill>
                <a:latin typeface="inherit"/>
              </a:rPr>
              <a:t> la radio.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63750"/>
            <a:ext cx="441536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el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se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reía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tan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fuerte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que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casi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se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orinó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sobre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él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mismo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. el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policía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dejó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gabriel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ir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con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una</a:t>
            </a:r>
            <a:r>
              <a:rPr lang="en-US" altLang="en-US" sz="3100" cap="none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altLang="en-US" sz="3100" cap="none" dirty="0" err="1">
                <a:solidFill>
                  <a:srgbClr val="FF0000"/>
                </a:solidFill>
                <a:latin typeface="inherit"/>
              </a:rPr>
              <a:t>advertencia</a:t>
            </a:r>
            <a:r>
              <a:rPr lang="en-US" altLang="en-US" cap="none" dirty="0">
                <a:solidFill>
                  <a:srgbClr val="FF0000"/>
                </a:solidFill>
                <a:latin typeface="inherit"/>
              </a:rPr>
              <a:t>.</a:t>
            </a:r>
            <a:r>
              <a:rPr lang="en-US" altLang="en-US" cap="none" dirty="0">
                <a:solidFill>
                  <a:srgbClr val="FF0000"/>
                </a:solidFill>
              </a:rPr>
              <a:t> 	</a:t>
            </a:r>
            <a:r>
              <a:rPr lang="en-US" altLang="en-US" cap="none" dirty="0">
                <a:solidFill>
                  <a:schemeClr val="tx1"/>
                </a:solidFill>
              </a:rPr>
              <a:t>	</a:t>
            </a:r>
            <a: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3877" y="1949116"/>
            <a:ext cx="4223244" cy="28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smtClean="0"/>
              <a:t>De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nacionalidad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Gabriel?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Gabriel?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nació</a:t>
            </a:r>
            <a:r>
              <a:rPr lang="en-US" dirty="0" smtClean="0"/>
              <a:t> Gabriel?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era Gabriel se </a:t>
            </a:r>
            <a:r>
              <a:rPr lang="en-US" dirty="0" err="1" smtClean="0"/>
              <a:t>volvio</a:t>
            </a:r>
            <a:r>
              <a:rPr lang="en-US" dirty="0" smtClean="0"/>
              <a:t> un </a:t>
            </a:r>
            <a:r>
              <a:rPr lang="en-US" dirty="0" err="1" smtClean="0"/>
              <a:t>comedente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¿Gabriel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detenido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velocidad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hizo</a:t>
            </a:r>
            <a:r>
              <a:rPr lang="en-US" dirty="0" smtClean="0"/>
              <a:t> Gabriel </a:t>
            </a:r>
            <a:r>
              <a:rPr lang="en-US" dirty="0" err="1" smtClean="0"/>
              <a:t>hacer</a:t>
            </a:r>
            <a:r>
              <a:rPr lang="en-US" dirty="0" smtClean="0"/>
              <a:t> a </a:t>
            </a:r>
            <a:r>
              <a:rPr lang="en-US" dirty="0" err="1" smtClean="0"/>
              <a:t>salir</a:t>
            </a:r>
            <a:r>
              <a:rPr lang="en-US" dirty="0" smtClean="0"/>
              <a:t> un </a:t>
            </a:r>
            <a:r>
              <a:rPr lang="en-US" dirty="0" err="1" smtClean="0"/>
              <a:t>billete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95528" y="1991560"/>
            <a:ext cx="5887155" cy="331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1837765"/>
            <a:ext cx="412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¿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Gabriel hacienda?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¿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show </a:t>
            </a:r>
            <a:r>
              <a:rPr lang="en-US" dirty="0" err="1" smtClean="0"/>
              <a:t>hace</a:t>
            </a:r>
            <a:r>
              <a:rPr lang="en-US" dirty="0" smtClean="0"/>
              <a:t> Gabriel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602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6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28338</TotalTime>
  <Words>223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Impact</vt:lpstr>
      <vt:lpstr>inherit</vt:lpstr>
      <vt:lpstr>Main Event</vt:lpstr>
      <vt:lpstr>6_Main Event</vt:lpstr>
      <vt:lpstr>Gabriel no murió. tiene 38 años.</vt:lpstr>
      <vt:lpstr>uno gabriel vez fue en un viaje por carretera con algunos de sus amigos </vt:lpstr>
      <vt:lpstr>Se estaba aprobada por los coches mientras conducía por la carretera. él disided no dejar que el próximo paso de coches. cuando el próximo coche se acercó él acelerar y no dejó que el coche pasar. a continuación, un policía lo sacó y se los puso encima .</vt:lpstr>
      <vt:lpstr>cuando el próximo coche se acercó él acelerar y no dejó que el coche pasar.</vt:lpstr>
      <vt:lpstr>a continuación, un policía lo sacó y se los puso encima . cuando la policía lo detuvo gabriel iba 102 millas por hora .</vt:lpstr>
      <vt:lpstr>cuando el policía se bajó de su coche gabriel jugado el tema policías en la radio.</vt:lpstr>
      <vt:lpstr>el policía se reía tan fuerte que casi se orinó sobre él mismo. el policía dejó gabriel ir con una advertencia.    </vt:lpstr>
      <vt:lpstr>preguntas</vt:lpstr>
      <vt:lpstr>preguntas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 Iglesias</dc:title>
  <dc:creator>Trevor</dc:creator>
  <cp:lastModifiedBy>Trevor</cp:lastModifiedBy>
  <cp:revision>45</cp:revision>
  <dcterms:created xsi:type="dcterms:W3CDTF">2015-01-29T15:37:44Z</dcterms:created>
  <dcterms:modified xsi:type="dcterms:W3CDTF">2015-04-02T14:46:21Z</dcterms:modified>
</cp:coreProperties>
</file>