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</p:sld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120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4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35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89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7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3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4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98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7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885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2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07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61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83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14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59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11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6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33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41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73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151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99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38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18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24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1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35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766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50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0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15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86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6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76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73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50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53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723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81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7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1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23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0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69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677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09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5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03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45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93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61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577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27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383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68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094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16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486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46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477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6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9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0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2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E3B608-E632-43C5-B68F-63E78D663F78}" type="datetimeFigureOut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4/1/2015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10AF0B-C36F-498A-9654-6914CD03794F}" type="slidenum">
              <a:rPr lang="en-US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Gabriel Iglesias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trevor</a:t>
            </a:r>
            <a:r>
              <a:rPr lang="en-US" dirty="0" smtClean="0"/>
              <a:t> jordan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8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nació</a:t>
            </a:r>
            <a:r>
              <a:rPr lang="en-US" dirty="0" smtClean="0"/>
              <a:t> el 15 de </a:t>
            </a:r>
            <a:r>
              <a:rPr lang="en-US" dirty="0" err="1" smtClean="0"/>
              <a:t>julio</a:t>
            </a:r>
            <a:r>
              <a:rPr lang="en-US" dirty="0" smtClean="0"/>
              <a:t> 1976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081463"/>
            <a:ext cx="2443523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0874" y="2081463"/>
            <a:ext cx="652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Gabriel </a:t>
            </a:r>
            <a:r>
              <a:rPr lang="en-US" dirty="0" err="1">
                <a:solidFill>
                  <a:prstClr val="black"/>
                </a:solidFill>
              </a:rPr>
              <a:t>es</a:t>
            </a:r>
            <a:r>
              <a:rPr lang="en-US" dirty="0">
                <a:solidFill>
                  <a:prstClr val="black"/>
                </a:solidFill>
              </a:rPr>
              <a:t> un </a:t>
            </a:r>
            <a:r>
              <a:rPr lang="en-US" dirty="0" err="1">
                <a:solidFill>
                  <a:prstClr val="black"/>
                </a:solidFill>
              </a:rPr>
              <a:t>mexicano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nacido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una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familia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dirty="0">
                <a:solidFill>
                  <a:prstClr val="black"/>
                </a:solidFill>
              </a:rPr>
              <a:t>exico. 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882" y="2574177"/>
            <a:ext cx="4497317" cy="281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Quando</a:t>
            </a:r>
            <a:r>
              <a:rPr lang="en-US" sz="2800" dirty="0" smtClean="0"/>
              <a:t> Gabriel era </a:t>
            </a:r>
            <a:r>
              <a:rPr lang="en-US" sz="2800" dirty="0" err="1" smtClean="0"/>
              <a:t>joven</a:t>
            </a:r>
            <a:r>
              <a:rPr lang="en-US" sz="2800" dirty="0" smtClean="0"/>
              <a:t>, </a:t>
            </a:r>
            <a:r>
              <a:rPr lang="en-US" sz="2800" dirty="0" err="1" smtClean="0"/>
              <a:t>su</a:t>
            </a:r>
            <a:r>
              <a:rPr lang="en-US" sz="2800" dirty="0" smtClean="0"/>
              <a:t> padre se </a:t>
            </a:r>
            <a:r>
              <a:rPr lang="en-US" sz="2800" dirty="0" err="1" smtClean="0"/>
              <a:t>fue</a:t>
            </a:r>
            <a:r>
              <a:rPr lang="en-US" sz="2800" dirty="0" smtClean="0"/>
              <a:t> Gabriel.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1837765"/>
            <a:ext cx="4942574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dirty="0"/>
              <a:t/>
            </a:r>
            <a:br>
              <a:rPr lang="es-ES" sz="2400" dirty="0"/>
            </a:br>
            <a:r>
              <a:rPr lang="es-ES" sz="3600" b="1" dirty="0"/>
              <a:t>Gabriel se volvió un comediante en 1997</a:t>
            </a:r>
            <a:r>
              <a:rPr lang="es-ES" sz="2400" dirty="0"/>
              <a:t/>
            </a:r>
            <a:br>
              <a:rPr lang="es-E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29826"/>
            <a:ext cx="4163731" cy="2770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1389" y="2029826"/>
            <a:ext cx="506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Gabriel </a:t>
            </a:r>
            <a:r>
              <a:rPr lang="en-US" dirty="0" err="1">
                <a:solidFill>
                  <a:prstClr val="black"/>
                </a:solidFill>
              </a:rPr>
              <a:t>viajaba</a:t>
            </a:r>
            <a:r>
              <a:rPr lang="en-US" dirty="0">
                <a:solidFill>
                  <a:prstClr val="black"/>
                </a:solidFill>
              </a:rPr>
              <a:t> el </a:t>
            </a:r>
            <a:r>
              <a:rPr lang="en-US" dirty="0" err="1">
                <a:solidFill>
                  <a:prstClr val="black"/>
                </a:solidFill>
              </a:rPr>
              <a:t>mundo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24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2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3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39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Impact</vt:lpstr>
      <vt:lpstr>Main Event</vt:lpstr>
      <vt:lpstr>1_Main Event</vt:lpstr>
      <vt:lpstr>2_Main Event</vt:lpstr>
      <vt:lpstr>3_Main Event</vt:lpstr>
      <vt:lpstr>Gabriel Iglesias </vt:lpstr>
      <vt:lpstr>El nació el 15 de julio 1976</vt:lpstr>
      <vt:lpstr>Quando Gabriel era joven, su padre se fue Gabriel.</vt:lpstr>
      <vt:lpstr> Gabriel se volvió un comediante en 1997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</dc:creator>
  <cp:lastModifiedBy>Trevor</cp:lastModifiedBy>
  <cp:revision>6</cp:revision>
  <dcterms:created xsi:type="dcterms:W3CDTF">2015-04-01T23:28:18Z</dcterms:created>
  <dcterms:modified xsi:type="dcterms:W3CDTF">2015-04-02T14:46:35Z</dcterms:modified>
</cp:coreProperties>
</file>